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04" r:id="rId2"/>
    <p:sldId id="1005" r:id="rId3"/>
    <p:sldId id="1006" r:id="rId4"/>
    <p:sldId id="10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10/30/2022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0FA2FACF-D0CA-A191-21B4-76B3207E66B7}"/>
              </a:ext>
            </a:extLst>
          </p:cNvPr>
          <p:cNvSpPr/>
          <p:nvPr/>
        </p:nvSpPr>
        <p:spPr>
          <a:xfrm>
            <a:off x="1774090" y="3249526"/>
            <a:ext cx="8643819" cy="601784"/>
          </a:xfrm>
          <a:prstGeom prst="rightArrow">
            <a:avLst>
              <a:gd name="adj1" fmla="val 50000"/>
              <a:gd name="adj2" fmla="val 76668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E201D8-6724-B736-D6BE-1952B4AB8216}"/>
              </a:ext>
            </a:extLst>
          </p:cNvPr>
          <p:cNvSpPr/>
          <p:nvPr/>
        </p:nvSpPr>
        <p:spPr>
          <a:xfrm>
            <a:off x="2680675" y="3554326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D7676A-1FEB-06F4-C85E-188AF6A87700}"/>
              </a:ext>
            </a:extLst>
          </p:cNvPr>
          <p:cNvSpPr/>
          <p:nvPr/>
        </p:nvSpPr>
        <p:spPr>
          <a:xfrm>
            <a:off x="1774090" y="3405833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AB8642-3351-339F-70FF-2ACFDB2915AD}"/>
              </a:ext>
            </a:extLst>
          </p:cNvPr>
          <p:cNvSpPr/>
          <p:nvPr/>
        </p:nvSpPr>
        <p:spPr>
          <a:xfrm>
            <a:off x="3587260" y="3405832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07B151-ABF4-2248-48C1-4FDB6EA1126E}"/>
              </a:ext>
            </a:extLst>
          </p:cNvPr>
          <p:cNvSpPr/>
          <p:nvPr/>
        </p:nvSpPr>
        <p:spPr>
          <a:xfrm>
            <a:off x="4493845" y="3554326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0EB756-EEC2-C669-98B7-E49CFDB0CACF}"/>
              </a:ext>
            </a:extLst>
          </p:cNvPr>
          <p:cNvSpPr/>
          <p:nvPr/>
        </p:nvSpPr>
        <p:spPr>
          <a:xfrm>
            <a:off x="5400430" y="3405831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66ADC3-42D0-260E-3C5A-8EEFCAFF764A}"/>
              </a:ext>
            </a:extLst>
          </p:cNvPr>
          <p:cNvSpPr/>
          <p:nvPr/>
        </p:nvSpPr>
        <p:spPr>
          <a:xfrm>
            <a:off x="6307015" y="3554326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2F44A7-9899-A0F0-24DC-8F38C2DF140F}"/>
              </a:ext>
            </a:extLst>
          </p:cNvPr>
          <p:cNvSpPr/>
          <p:nvPr/>
        </p:nvSpPr>
        <p:spPr>
          <a:xfrm>
            <a:off x="7213600" y="3405830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5BCC88-261F-C6B4-B703-2EE1D903BC57}"/>
              </a:ext>
            </a:extLst>
          </p:cNvPr>
          <p:cNvSpPr/>
          <p:nvPr/>
        </p:nvSpPr>
        <p:spPr>
          <a:xfrm>
            <a:off x="8120185" y="3554326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C194EA-58DD-860C-B3C3-C1D516CAEC61}"/>
              </a:ext>
            </a:extLst>
          </p:cNvPr>
          <p:cNvSpPr/>
          <p:nvPr/>
        </p:nvSpPr>
        <p:spPr>
          <a:xfrm>
            <a:off x="9026770" y="3405830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20DE3ED4-263D-8C62-B501-EB3DD65AC937}"/>
              </a:ext>
            </a:extLst>
          </p:cNvPr>
          <p:cNvSpPr/>
          <p:nvPr/>
        </p:nvSpPr>
        <p:spPr>
          <a:xfrm>
            <a:off x="2122671" y="2805086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2C893FEE-2535-6266-0FCA-D92E107CB988}"/>
              </a:ext>
            </a:extLst>
          </p:cNvPr>
          <p:cNvSpPr/>
          <p:nvPr/>
        </p:nvSpPr>
        <p:spPr>
          <a:xfrm>
            <a:off x="3003338" y="2813933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417ED7E5-0CFC-EF92-74CF-3BAAB98EF57D}"/>
              </a:ext>
            </a:extLst>
          </p:cNvPr>
          <p:cNvSpPr/>
          <p:nvPr/>
        </p:nvSpPr>
        <p:spPr>
          <a:xfrm>
            <a:off x="3264595" y="2805085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B5A6CBCE-BEF6-CA12-28DA-1A60A41FB7F6}"/>
              </a:ext>
            </a:extLst>
          </p:cNvPr>
          <p:cNvSpPr/>
          <p:nvPr/>
        </p:nvSpPr>
        <p:spPr>
          <a:xfrm>
            <a:off x="4145262" y="2805084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DDFE4FD7-5BF7-94F4-88DC-C8DF0C2FA9EE}"/>
              </a:ext>
            </a:extLst>
          </p:cNvPr>
          <p:cNvSpPr/>
          <p:nvPr/>
        </p:nvSpPr>
        <p:spPr>
          <a:xfrm>
            <a:off x="7405635" y="2785702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A0238E-B253-CBC2-3F98-726965355B15}"/>
              </a:ext>
            </a:extLst>
          </p:cNvPr>
          <p:cNvSpPr/>
          <p:nvPr/>
        </p:nvSpPr>
        <p:spPr>
          <a:xfrm>
            <a:off x="2227382" y="3879836"/>
            <a:ext cx="4532925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368B9D-0F46-58D5-C051-8E533C5B8DEF}"/>
              </a:ext>
            </a:extLst>
          </p:cNvPr>
          <p:cNvSpPr txBox="1"/>
          <p:nvPr/>
        </p:nvSpPr>
        <p:spPr>
          <a:xfrm>
            <a:off x="10429351" y="3273419"/>
            <a:ext cx="6991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TIME</a:t>
            </a:r>
          </a:p>
          <a:p>
            <a:pPr algn="ctr"/>
            <a:r>
              <a:rPr lang="en-US" sz="1200" dirty="0"/>
              <a:t>Minutes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52E856-B005-BFAF-511A-39A92E588D9A}"/>
              </a:ext>
            </a:extLst>
          </p:cNvPr>
          <p:cNvSpPr txBox="1"/>
          <p:nvPr/>
        </p:nvSpPr>
        <p:spPr>
          <a:xfrm>
            <a:off x="1530601" y="2357082"/>
            <a:ext cx="1445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Invalid Logins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69CA86-79D0-CA85-EF04-5EF24187F07D}"/>
              </a:ext>
            </a:extLst>
          </p:cNvPr>
          <p:cNvSpPr txBox="1"/>
          <p:nvPr/>
        </p:nvSpPr>
        <p:spPr>
          <a:xfrm>
            <a:off x="0" y="36389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Policy: Maximum of 5 bad logins in 5 minutes</a:t>
            </a:r>
          </a:p>
        </p:txBody>
      </p:sp>
    </p:spTree>
    <p:extLst>
      <p:ext uri="{BB962C8B-B14F-4D97-AF65-F5344CB8AC3E}">
        <p14:creationId xmlns:p14="http://schemas.microsoft.com/office/powerpoint/2010/main" val="165117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0FA2FACF-D0CA-A191-21B4-76B3207E66B7}"/>
              </a:ext>
            </a:extLst>
          </p:cNvPr>
          <p:cNvSpPr/>
          <p:nvPr/>
        </p:nvSpPr>
        <p:spPr>
          <a:xfrm>
            <a:off x="1774090" y="3249526"/>
            <a:ext cx="8643819" cy="601784"/>
          </a:xfrm>
          <a:prstGeom prst="rightArrow">
            <a:avLst>
              <a:gd name="adj1" fmla="val 50000"/>
              <a:gd name="adj2" fmla="val 76668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E201D8-6724-B736-D6BE-1952B4AB8216}"/>
              </a:ext>
            </a:extLst>
          </p:cNvPr>
          <p:cNvSpPr/>
          <p:nvPr/>
        </p:nvSpPr>
        <p:spPr>
          <a:xfrm>
            <a:off x="2680675" y="3554326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D7676A-1FEB-06F4-C85E-188AF6A87700}"/>
              </a:ext>
            </a:extLst>
          </p:cNvPr>
          <p:cNvSpPr/>
          <p:nvPr/>
        </p:nvSpPr>
        <p:spPr>
          <a:xfrm>
            <a:off x="1774090" y="3405833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AB8642-3351-339F-70FF-2ACFDB2915AD}"/>
              </a:ext>
            </a:extLst>
          </p:cNvPr>
          <p:cNvSpPr/>
          <p:nvPr/>
        </p:nvSpPr>
        <p:spPr>
          <a:xfrm>
            <a:off x="3587260" y="3405832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07B151-ABF4-2248-48C1-4FDB6EA1126E}"/>
              </a:ext>
            </a:extLst>
          </p:cNvPr>
          <p:cNvSpPr/>
          <p:nvPr/>
        </p:nvSpPr>
        <p:spPr>
          <a:xfrm>
            <a:off x="4493845" y="3554326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0EB756-EEC2-C669-98B7-E49CFDB0CACF}"/>
              </a:ext>
            </a:extLst>
          </p:cNvPr>
          <p:cNvSpPr/>
          <p:nvPr/>
        </p:nvSpPr>
        <p:spPr>
          <a:xfrm>
            <a:off x="5400430" y="3405831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66ADC3-42D0-260E-3C5A-8EEFCAFF764A}"/>
              </a:ext>
            </a:extLst>
          </p:cNvPr>
          <p:cNvSpPr/>
          <p:nvPr/>
        </p:nvSpPr>
        <p:spPr>
          <a:xfrm>
            <a:off x="6307015" y="3554326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2F44A7-9899-A0F0-24DC-8F38C2DF140F}"/>
              </a:ext>
            </a:extLst>
          </p:cNvPr>
          <p:cNvSpPr/>
          <p:nvPr/>
        </p:nvSpPr>
        <p:spPr>
          <a:xfrm>
            <a:off x="7213600" y="3405830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5BCC88-261F-C6B4-B703-2EE1D903BC57}"/>
              </a:ext>
            </a:extLst>
          </p:cNvPr>
          <p:cNvSpPr/>
          <p:nvPr/>
        </p:nvSpPr>
        <p:spPr>
          <a:xfrm>
            <a:off x="8120185" y="3554326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C194EA-58DD-860C-B3C3-C1D516CAEC61}"/>
              </a:ext>
            </a:extLst>
          </p:cNvPr>
          <p:cNvSpPr/>
          <p:nvPr/>
        </p:nvSpPr>
        <p:spPr>
          <a:xfrm>
            <a:off x="9026770" y="3405830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20DE3ED4-263D-8C62-B501-EB3DD65AC937}"/>
              </a:ext>
            </a:extLst>
          </p:cNvPr>
          <p:cNvSpPr/>
          <p:nvPr/>
        </p:nvSpPr>
        <p:spPr>
          <a:xfrm>
            <a:off x="2122671" y="2805086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2C893FEE-2535-6266-0FCA-D92E107CB988}"/>
              </a:ext>
            </a:extLst>
          </p:cNvPr>
          <p:cNvSpPr/>
          <p:nvPr/>
        </p:nvSpPr>
        <p:spPr>
          <a:xfrm>
            <a:off x="3003338" y="2813933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417ED7E5-0CFC-EF92-74CF-3BAAB98EF57D}"/>
              </a:ext>
            </a:extLst>
          </p:cNvPr>
          <p:cNvSpPr/>
          <p:nvPr/>
        </p:nvSpPr>
        <p:spPr>
          <a:xfrm>
            <a:off x="3264595" y="2805085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B5A6CBCE-BEF6-CA12-28DA-1A60A41FB7F6}"/>
              </a:ext>
            </a:extLst>
          </p:cNvPr>
          <p:cNvSpPr/>
          <p:nvPr/>
        </p:nvSpPr>
        <p:spPr>
          <a:xfrm>
            <a:off x="4145262" y="2805084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DDFE4FD7-5BF7-94F4-88DC-C8DF0C2FA9EE}"/>
              </a:ext>
            </a:extLst>
          </p:cNvPr>
          <p:cNvSpPr/>
          <p:nvPr/>
        </p:nvSpPr>
        <p:spPr>
          <a:xfrm>
            <a:off x="4895300" y="2797023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A0238E-B253-CBC2-3F98-726965355B15}"/>
              </a:ext>
            </a:extLst>
          </p:cNvPr>
          <p:cNvSpPr/>
          <p:nvPr/>
        </p:nvSpPr>
        <p:spPr>
          <a:xfrm>
            <a:off x="2227382" y="3879836"/>
            <a:ext cx="4532925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368B9D-0F46-58D5-C051-8E533C5B8DEF}"/>
              </a:ext>
            </a:extLst>
          </p:cNvPr>
          <p:cNvSpPr txBox="1"/>
          <p:nvPr/>
        </p:nvSpPr>
        <p:spPr>
          <a:xfrm>
            <a:off x="10429351" y="3273419"/>
            <a:ext cx="6991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TIME</a:t>
            </a:r>
          </a:p>
          <a:p>
            <a:pPr algn="ctr"/>
            <a:r>
              <a:rPr lang="en-US" sz="1200" dirty="0"/>
              <a:t>Minutes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52E856-B005-BFAF-511A-39A92E588D9A}"/>
              </a:ext>
            </a:extLst>
          </p:cNvPr>
          <p:cNvSpPr txBox="1"/>
          <p:nvPr/>
        </p:nvSpPr>
        <p:spPr>
          <a:xfrm>
            <a:off x="1530601" y="2357082"/>
            <a:ext cx="1445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Invalid Logins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69CA86-79D0-CA85-EF04-5EF24187F07D}"/>
              </a:ext>
            </a:extLst>
          </p:cNvPr>
          <p:cNvSpPr txBox="1"/>
          <p:nvPr/>
        </p:nvSpPr>
        <p:spPr>
          <a:xfrm>
            <a:off x="0" y="36389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Policy: Maximum of 5 bad logins in 5 minutes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0B9C0A5-3F92-F73C-200C-89DB22044538}"/>
              </a:ext>
            </a:extLst>
          </p:cNvPr>
          <p:cNvGrpSpPr/>
          <p:nvPr/>
        </p:nvGrpSpPr>
        <p:grpSpPr>
          <a:xfrm>
            <a:off x="5314301" y="2736959"/>
            <a:ext cx="923330" cy="646698"/>
            <a:chOff x="5314301" y="2736959"/>
            <a:chExt cx="923330" cy="646698"/>
          </a:xfrm>
        </p:grpSpPr>
        <p:sp>
          <p:nvSpPr>
            <p:cNvPr id="3" name="Arrow: Down 2">
              <a:extLst>
                <a:ext uri="{FF2B5EF4-FFF2-40B4-BE49-F238E27FC236}">
                  <a16:creationId xmlns:a16="http://schemas.microsoft.com/office/drawing/2014/main" id="{F357464B-C739-4380-6C3E-1A7A1D17E0A1}"/>
                </a:ext>
              </a:extLst>
            </p:cNvPr>
            <p:cNvSpPr/>
            <p:nvPr/>
          </p:nvSpPr>
          <p:spPr>
            <a:xfrm>
              <a:off x="5645338" y="2791760"/>
              <a:ext cx="261257" cy="591897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01648E-774C-1F06-D510-F032285E298B}"/>
                </a:ext>
              </a:extLst>
            </p:cNvPr>
            <p:cNvSpPr txBox="1"/>
            <p:nvPr/>
          </p:nvSpPr>
          <p:spPr>
            <a:xfrm rot="5400000">
              <a:off x="5504096" y="2547164"/>
              <a:ext cx="54373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accent2"/>
                  </a:solidFill>
                </a:rPr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671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0FA2FACF-D0CA-A191-21B4-76B3207E66B7}"/>
              </a:ext>
            </a:extLst>
          </p:cNvPr>
          <p:cNvSpPr/>
          <p:nvPr/>
        </p:nvSpPr>
        <p:spPr>
          <a:xfrm>
            <a:off x="1774090" y="3249526"/>
            <a:ext cx="8643819" cy="601784"/>
          </a:xfrm>
          <a:prstGeom prst="rightArrow">
            <a:avLst>
              <a:gd name="adj1" fmla="val 50000"/>
              <a:gd name="adj2" fmla="val 76668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E201D8-6724-B736-D6BE-1952B4AB8216}"/>
              </a:ext>
            </a:extLst>
          </p:cNvPr>
          <p:cNvSpPr/>
          <p:nvPr/>
        </p:nvSpPr>
        <p:spPr>
          <a:xfrm>
            <a:off x="2680675" y="3554326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D7676A-1FEB-06F4-C85E-188AF6A87700}"/>
              </a:ext>
            </a:extLst>
          </p:cNvPr>
          <p:cNvSpPr/>
          <p:nvPr/>
        </p:nvSpPr>
        <p:spPr>
          <a:xfrm>
            <a:off x="1774090" y="3405833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AB8642-3351-339F-70FF-2ACFDB2915AD}"/>
              </a:ext>
            </a:extLst>
          </p:cNvPr>
          <p:cNvSpPr/>
          <p:nvPr/>
        </p:nvSpPr>
        <p:spPr>
          <a:xfrm>
            <a:off x="3587260" y="3405832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07B151-ABF4-2248-48C1-4FDB6EA1126E}"/>
              </a:ext>
            </a:extLst>
          </p:cNvPr>
          <p:cNvSpPr/>
          <p:nvPr/>
        </p:nvSpPr>
        <p:spPr>
          <a:xfrm>
            <a:off x="4493845" y="3554326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0EB756-EEC2-C669-98B7-E49CFDB0CACF}"/>
              </a:ext>
            </a:extLst>
          </p:cNvPr>
          <p:cNvSpPr/>
          <p:nvPr/>
        </p:nvSpPr>
        <p:spPr>
          <a:xfrm>
            <a:off x="5400430" y="3405831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66ADC3-42D0-260E-3C5A-8EEFCAFF764A}"/>
              </a:ext>
            </a:extLst>
          </p:cNvPr>
          <p:cNvSpPr/>
          <p:nvPr/>
        </p:nvSpPr>
        <p:spPr>
          <a:xfrm>
            <a:off x="6307015" y="3554326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2F44A7-9899-A0F0-24DC-8F38C2DF140F}"/>
              </a:ext>
            </a:extLst>
          </p:cNvPr>
          <p:cNvSpPr/>
          <p:nvPr/>
        </p:nvSpPr>
        <p:spPr>
          <a:xfrm>
            <a:off x="7213600" y="3405830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5BCC88-261F-C6B4-B703-2EE1D903BC57}"/>
              </a:ext>
            </a:extLst>
          </p:cNvPr>
          <p:cNvSpPr/>
          <p:nvPr/>
        </p:nvSpPr>
        <p:spPr>
          <a:xfrm>
            <a:off x="8120185" y="3554326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C194EA-58DD-860C-B3C3-C1D516CAEC61}"/>
              </a:ext>
            </a:extLst>
          </p:cNvPr>
          <p:cNvSpPr/>
          <p:nvPr/>
        </p:nvSpPr>
        <p:spPr>
          <a:xfrm>
            <a:off x="9026770" y="3405830"/>
            <a:ext cx="906585" cy="148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20DE3ED4-263D-8C62-B501-EB3DD65AC937}"/>
              </a:ext>
            </a:extLst>
          </p:cNvPr>
          <p:cNvSpPr/>
          <p:nvPr/>
        </p:nvSpPr>
        <p:spPr>
          <a:xfrm>
            <a:off x="2122671" y="2805086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2C893FEE-2535-6266-0FCA-D92E107CB988}"/>
              </a:ext>
            </a:extLst>
          </p:cNvPr>
          <p:cNvSpPr/>
          <p:nvPr/>
        </p:nvSpPr>
        <p:spPr>
          <a:xfrm>
            <a:off x="3003338" y="2813933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417ED7E5-0CFC-EF92-74CF-3BAAB98EF57D}"/>
              </a:ext>
            </a:extLst>
          </p:cNvPr>
          <p:cNvSpPr/>
          <p:nvPr/>
        </p:nvSpPr>
        <p:spPr>
          <a:xfrm>
            <a:off x="3264595" y="2805085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B5A6CBCE-BEF6-CA12-28DA-1A60A41FB7F6}"/>
              </a:ext>
            </a:extLst>
          </p:cNvPr>
          <p:cNvSpPr/>
          <p:nvPr/>
        </p:nvSpPr>
        <p:spPr>
          <a:xfrm>
            <a:off x="4145262" y="2805084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DDFE4FD7-5BF7-94F4-88DC-C8DF0C2FA9EE}"/>
              </a:ext>
            </a:extLst>
          </p:cNvPr>
          <p:cNvSpPr/>
          <p:nvPr/>
        </p:nvSpPr>
        <p:spPr>
          <a:xfrm>
            <a:off x="4895300" y="2797023"/>
            <a:ext cx="261257" cy="5918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A0238E-B253-CBC2-3F98-726965355B15}"/>
              </a:ext>
            </a:extLst>
          </p:cNvPr>
          <p:cNvSpPr/>
          <p:nvPr/>
        </p:nvSpPr>
        <p:spPr>
          <a:xfrm>
            <a:off x="2227382" y="3879836"/>
            <a:ext cx="4532925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368B9D-0F46-58D5-C051-8E533C5B8DEF}"/>
              </a:ext>
            </a:extLst>
          </p:cNvPr>
          <p:cNvSpPr txBox="1"/>
          <p:nvPr/>
        </p:nvSpPr>
        <p:spPr>
          <a:xfrm>
            <a:off x="10429351" y="3273419"/>
            <a:ext cx="6991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TIME</a:t>
            </a:r>
          </a:p>
          <a:p>
            <a:pPr algn="ctr"/>
            <a:r>
              <a:rPr lang="en-US" sz="1200" dirty="0"/>
              <a:t>Minutes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52E856-B005-BFAF-511A-39A92E588D9A}"/>
              </a:ext>
            </a:extLst>
          </p:cNvPr>
          <p:cNvSpPr txBox="1"/>
          <p:nvPr/>
        </p:nvSpPr>
        <p:spPr>
          <a:xfrm>
            <a:off x="1530601" y="2357082"/>
            <a:ext cx="1445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Invalid Logins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48DAA60-072F-80D0-2A94-FB92A4D42758}"/>
              </a:ext>
            </a:extLst>
          </p:cNvPr>
          <p:cNvSpPr/>
          <p:nvPr/>
        </p:nvSpPr>
        <p:spPr>
          <a:xfrm>
            <a:off x="5775965" y="4110391"/>
            <a:ext cx="181317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69CA86-79D0-CA85-EF04-5EF24187F07D}"/>
              </a:ext>
            </a:extLst>
          </p:cNvPr>
          <p:cNvSpPr txBox="1"/>
          <p:nvPr/>
        </p:nvSpPr>
        <p:spPr>
          <a:xfrm>
            <a:off x="0" y="36389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Policy: Maximum of 5 bad logins in 5 minutes, Cooldown 2 minutes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0B9C0A5-3F92-F73C-200C-89DB22044538}"/>
              </a:ext>
            </a:extLst>
          </p:cNvPr>
          <p:cNvGrpSpPr/>
          <p:nvPr/>
        </p:nvGrpSpPr>
        <p:grpSpPr>
          <a:xfrm>
            <a:off x="5314301" y="2736959"/>
            <a:ext cx="923330" cy="646698"/>
            <a:chOff x="5314301" y="2736959"/>
            <a:chExt cx="923330" cy="646698"/>
          </a:xfrm>
        </p:grpSpPr>
        <p:sp>
          <p:nvSpPr>
            <p:cNvPr id="3" name="Arrow: Down 2">
              <a:extLst>
                <a:ext uri="{FF2B5EF4-FFF2-40B4-BE49-F238E27FC236}">
                  <a16:creationId xmlns:a16="http://schemas.microsoft.com/office/drawing/2014/main" id="{F357464B-C739-4380-6C3E-1A7A1D17E0A1}"/>
                </a:ext>
              </a:extLst>
            </p:cNvPr>
            <p:cNvSpPr/>
            <p:nvPr/>
          </p:nvSpPr>
          <p:spPr>
            <a:xfrm>
              <a:off x="5645338" y="2791760"/>
              <a:ext cx="261257" cy="591897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01648E-774C-1F06-D510-F032285E298B}"/>
                </a:ext>
              </a:extLst>
            </p:cNvPr>
            <p:cNvSpPr txBox="1"/>
            <p:nvPr/>
          </p:nvSpPr>
          <p:spPr>
            <a:xfrm rot="5400000">
              <a:off x="5504096" y="2547164"/>
              <a:ext cx="54373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accent2"/>
                  </a:solidFill>
                </a:rPr>
                <a:t>X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4A8AA8D-81DE-6A46-665E-F9A6540BD46B}"/>
              </a:ext>
            </a:extLst>
          </p:cNvPr>
          <p:cNvSpPr txBox="1"/>
          <p:nvPr/>
        </p:nvSpPr>
        <p:spPr>
          <a:xfrm>
            <a:off x="5620313" y="3954081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X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496720E-6369-2F36-B0F2-29FE00526836}"/>
              </a:ext>
            </a:extLst>
          </p:cNvPr>
          <p:cNvGrpSpPr/>
          <p:nvPr/>
        </p:nvGrpSpPr>
        <p:grpSpPr>
          <a:xfrm>
            <a:off x="6575530" y="2740040"/>
            <a:ext cx="923330" cy="646698"/>
            <a:chOff x="5314301" y="2736959"/>
            <a:chExt cx="923330" cy="646698"/>
          </a:xfrm>
        </p:grpSpPr>
        <p:sp>
          <p:nvSpPr>
            <p:cNvPr id="8" name="Arrow: Down 7">
              <a:extLst>
                <a:ext uri="{FF2B5EF4-FFF2-40B4-BE49-F238E27FC236}">
                  <a16:creationId xmlns:a16="http://schemas.microsoft.com/office/drawing/2014/main" id="{EAA23930-E289-88EA-3B7A-C023025C7C4F}"/>
                </a:ext>
              </a:extLst>
            </p:cNvPr>
            <p:cNvSpPr/>
            <p:nvPr/>
          </p:nvSpPr>
          <p:spPr>
            <a:xfrm>
              <a:off x="5645338" y="2791760"/>
              <a:ext cx="261257" cy="591897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90AE71A-DFA8-FBD2-6A85-14E0154D48B9}"/>
                </a:ext>
              </a:extLst>
            </p:cNvPr>
            <p:cNvSpPr txBox="1"/>
            <p:nvPr/>
          </p:nvSpPr>
          <p:spPr>
            <a:xfrm rot="5400000">
              <a:off x="5504096" y="2547164"/>
              <a:ext cx="54373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accent2"/>
                  </a:solidFill>
                </a:rPr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520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E799BD-563C-7F88-1AFD-B902A18937B9}"/>
              </a:ext>
            </a:extLst>
          </p:cNvPr>
          <p:cNvSpPr txBox="1"/>
          <p:nvPr/>
        </p:nvSpPr>
        <p:spPr>
          <a:xfrm>
            <a:off x="1903444" y="2435290"/>
            <a:ext cx="7417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Policy: Maximum of 5 bad logins in 5 minutes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EDDEC0-155C-C2D5-BA17-099EE5D995A1}"/>
              </a:ext>
            </a:extLst>
          </p:cNvPr>
          <p:cNvSpPr txBox="1"/>
          <p:nvPr/>
        </p:nvSpPr>
        <p:spPr>
          <a:xfrm>
            <a:off x="5225143" y="2920482"/>
            <a:ext cx="4067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Max attempts: </a:t>
            </a:r>
            <a:r>
              <a:rPr lang="en-US" b="1" dirty="0"/>
              <a:t>5 attempts per 5 minutes.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5D7589-3AC3-36B1-3E97-248A407058B0}"/>
              </a:ext>
            </a:extLst>
          </p:cNvPr>
          <p:cNvSpPr txBox="1"/>
          <p:nvPr/>
        </p:nvSpPr>
        <p:spPr>
          <a:xfrm>
            <a:off x="1903443" y="3710093"/>
            <a:ext cx="7417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Policy: Maximum of 5 bad logins in 5 minutes, Cooldown 60 minutes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F2A7FA-F671-55B9-2066-AC8F876FC54F}"/>
              </a:ext>
            </a:extLst>
          </p:cNvPr>
          <p:cNvSpPr txBox="1"/>
          <p:nvPr/>
        </p:nvSpPr>
        <p:spPr>
          <a:xfrm>
            <a:off x="5225143" y="4315038"/>
            <a:ext cx="4067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Max attempts: </a:t>
            </a:r>
            <a:r>
              <a:rPr lang="en-US" b="1" dirty="0"/>
              <a:t>5 attempts per 5 minutes.</a:t>
            </a:r>
          </a:p>
        </p:txBody>
      </p:sp>
    </p:spTree>
    <p:extLst>
      <p:ext uri="{BB962C8B-B14F-4D97-AF65-F5344CB8AC3E}">
        <p14:creationId xmlns:p14="http://schemas.microsoft.com/office/powerpoint/2010/main" val="218106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92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Ylian S</cp:lastModifiedBy>
  <cp:revision>154</cp:revision>
  <dcterms:created xsi:type="dcterms:W3CDTF">2018-07-25T01:48:02Z</dcterms:created>
  <dcterms:modified xsi:type="dcterms:W3CDTF">2022-10-31T06:39:18Z</dcterms:modified>
</cp:coreProperties>
</file>